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71" r:id="rId2"/>
    <p:sldId id="295" r:id="rId3"/>
    <p:sldId id="634" r:id="rId4"/>
    <p:sldId id="639" r:id="rId5"/>
    <p:sldId id="640" r:id="rId6"/>
    <p:sldId id="641" r:id="rId7"/>
    <p:sldId id="642" r:id="rId8"/>
    <p:sldId id="643" r:id="rId9"/>
    <p:sldId id="644" r:id="rId10"/>
    <p:sldId id="645" r:id="rId11"/>
    <p:sldId id="646" r:id="rId12"/>
    <p:sldId id="306" r:id="rId13"/>
  </p:sldIdLst>
  <p:sldSz cx="11015663" cy="7775575"/>
  <p:notesSz cx="6797675" cy="9928225"/>
  <p:embeddedFontLst>
    <p:embeddedFont>
      <p:font typeface="G마켓 산스 TTF Bold" panose="02000000000000000000" pitchFamily="2" charset="-127"/>
      <p:bold r:id="rId15"/>
    </p:embeddedFont>
    <p:embeddedFont>
      <p:font typeface="넥슨Lv2고딕" panose="020B0600000101010101" charset="-127"/>
      <p:regular r:id="rId16"/>
    </p:embeddedFont>
    <p:embeddedFont>
      <p:font typeface="넥슨Lv2고딕 Bold" panose="020B0600000101010101" charset="-127"/>
      <p:bold r:id="rId17"/>
    </p:embeddedFont>
    <p:embeddedFont>
      <p:font typeface="넥슨Lv2고딕 Light" panose="020B0600000101010101" charset="-127"/>
      <p:regular r:id="rId18"/>
    </p:embeddedFont>
    <p:embeddedFont>
      <p:font typeface="Century" panose="02040604050505020304" pitchFamily="18" charset="0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1" autoAdjust="0"/>
    <p:restoredTop sz="94660"/>
  </p:normalViewPr>
  <p:slideViewPr>
    <p:cSldViewPr snapToGrid="0">
      <p:cViewPr>
        <p:scale>
          <a:sx n="100" d="100"/>
          <a:sy n="100" d="100"/>
        </p:scale>
        <p:origin x="20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2024-01-23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12" Type="http://schemas.openxmlformats.org/officeDocument/2006/relationships/image" Target="../media/image85.jpeg"/><Relationship Id="rId17" Type="http://schemas.openxmlformats.org/officeDocument/2006/relationships/image" Target="../media/image90.jpeg"/><Relationship Id="rId2" Type="http://schemas.openxmlformats.org/officeDocument/2006/relationships/image" Target="../media/image75.jpeg"/><Relationship Id="rId16" Type="http://schemas.openxmlformats.org/officeDocument/2006/relationships/image" Target="../media/image8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5" Type="http://schemas.openxmlformats.org/officeDocument/2006/relationships/image" Target="../media/image8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Relationship Id="rId14" Type="http://schemas.openxmlformats.org/officeDocument/2006/relationships/image" Target="../media/image8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jpeg"/><Relationship Id="rId21" Type="http://schemas.openxmlformats.org/officeDocument/2006/relationships/image" Target="../media/image15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6.jpeg"/><Relationship Id="rId16" Type="http://schemas.openxmlformats.org/officeDocument/2006/relationships/image" Target="../media/image39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3.jpe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8.jpe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png"/><Relationship Id="rId18" Type="http://schemas.openxmlformats.org/officeDocument/2006/relationships/image" Target="../media/image60.jpeg"/><Relationship Id="rId3" Type="http://schemas.openxmlformats.org/officeDocument/2006/relationships/image" Target="../media/image45.png"/><Relationship Id="rId21" Type="http://schemas.openxmlformats.org/officeDocument/2006/relationships/image" Target="../media/image63.jpe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jpeg"/><Relationship Id="rId15" Type="http://schemas.openxmlformats.org/officeDocument/2006/relationships/image" Target="../media/image57.jpeg"/><Relationship Id="rId23" Type="http://schemas.openxmlformats.org/officeDocument/2006/relationships/image" Target="../media/image65.jpeg"/><Relationship Id="rId10" Type="http://schemas.openxmlformats.org/officeDocument/2006/relationships/image" Target="../media/image52.png"/><Relationship Id="rId19" Type="http://schemas.openxmlformats.org/officeDocument/2006/relationships/image" Target="../media/image61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5436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새 캐릭터 결정의 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10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17732" y="262358"/>
            <a:ext cx="1433406" cy="696537"/>
            <a:chOff x="220174" y="358676"/>
            <a:chExt cx="1433406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20174" y="358676"/>
              <a:ext cx="1433406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다양한 헤어스타일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C158F83-A55A-4153-839D-96B6899FBCF0}"/>
              </a:ext>
            </a:extLst>
          </p:cNvPr>
          <p:cNvGrpSpPr/>
          <p:nvPr/>
        </p:nvGrpSpPr>
        <p:grpSpPr>
          <a:xfrm>
            <a:off x="734298" y="1573384"/>
            <a:ext cx="9971223" cy="5475116"/>
            <a:chOff x="6477438" y="761598"/>
            <a:chExt cx="4978315" cy="3085172"/>
          </a:xfrm>
        </p:grpSpPr>
        <p:pic>
          <p:nvPicPr>
            <p:cNvPr id="39" name="Picture 2" descr="screenshot">
              <a:extLst>
                <a:ext uri="{FF2B5EF4-FFF2-40B4-BE49-F238E27FC236}">
                  <a16:creationId xmlns:a16="http://schemas.microsoft.com/office/drawing/2014/main" id="{B94A623B-418B-42FB-A593-15D6DF973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438" y="2472395"/>
              <a:ext cx="2443333" cy="1374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screenshot">
              <a:extLst>
                <a:ext uri="{FF2B5EF4-FFF2-40B4-BE49-F238E27FC236}">
                  <a16:creationId xmlns:a16="http://schemas.microsoft.com/office/drawing/2014/main" id="{E180D107-93C4-43A8-8278-705198065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420" y="761598"/>
              <a:ext cx="2443333" cy="1628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screenshot">
              <a:extLst>
                <a:ext uri="{FF2B5EF4-FFF2-40B4-BE49-F238E27FC236}">
                  <a16:creationId xmlns:a16="http://schemas.microsoft.com/office/drawing/2014/main" id="{74C96DE6-3987-479F-943B-C025D0451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438" y="761598"/>
              <a:ext cx="2443333" cy="1628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0" descr="screenshot">
              <a:extLst>
                <a:ext uri="{FF2B5EF4-FFF2-40B4-BE49-F238E27FC236}">
                  <a16:creationId xmlns:a16="http://schemas.microsoft.com/office/drawing/2014/main" id="{155BCE8F-8930-4003-A555-76C47CFF1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420" y="2472395"/>
              <a:ext cx="2443333" cy="1374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915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11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69517" y="257152"/>
            <a:ext cx="1175322" cy="384721"/>
            <a:chOff x="271959" y="353470"/>
            <a:chExt cx="1175322" cy="38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71959" y="353470"/>
              <a:ext cx="1175322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헤어 액세서리 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2" name="Picture 12" descr="https://cdna.artstation.com/p/assets/images/images/031/538/870/medium/joker-y-1.jpg?1603902226">
            <a:extLst>
              <a:ext uri="{FF2B5EF4-FFF2-40B4-BE49-F238E27FC236}">
                <a16:creationId xmlns:a16="http://schemas.microsoft.com/office/drawing/2014/main" id="{5E07E34D-A688-4D73-836F-0E435386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217" y="4391485"/>
            <a:ext cx="1067227" cy="143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i.pinimg.com/564x/5c/a7/86/5ca78659dbcf01fd1e1ce3a901b61b24.jpg">
            <a:extLst>
              <a:ext uri="{FF2B5EF4-FFF2-40B4-BE49-F238E27FC236}">
                <a16:creationId xmlns:a16="http://schemas.microsoft.com/office/drawing/2014/main" id="{6FC63406-F42F-48DF-94B0-5A83AE7A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9" y="2792439"/>
            <a:ext cx="1457256" cy="14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s://i.pinimg.com/564x/a6/7b/98/a67b987c5ae4915fab494b886d402f76.jpg">
            <a:extLst>
              <a:ext uri="{FF2B5EF4-FFF2-40B4-BE49-F238E27FC236}">
                <a16:creationId xmlns:a16="http://schemas.microsoft.com/office/drawing/2014/main" id="{F266F038-FD9C-480F-A694-91C7F326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305" y="2792439"/>
            <a:ext cx="1317824" cy="14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https://i.pinimg.com/564x/84/e0/4a/84e04abc1d5bd0fb258a8746895df437.jpg">
            <a:extLst>
              <a:ext uri="{FF2B5EF4-FFF2-40B4-BE49-F238E27FC236}">
                <a16:creationId xmlns:a16="http://schemas.microsoft.com/office/drawing/2014/main" id="{CC2CFDC9-F83D-4108-809C-70198BDB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421" y="1276642"/>
            <a:ext cx="1032650" cy="143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https://i.pinimg.com/564x/36/59/e9/3659e9ca583084b3b6a029de406b92e8.jpg">
            <a:extLst>
              <a:ext uri="{FF2B5EF4-FFF2-40B4-BE49-F238E27FC236}">
                <a16:creationId xmlns:a16="http://schemas.microsoft.com/office/drawing/2014/main" id="{09A359C3-5175-468E-85B3-98746109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9" y="1276762"/>
            <a:ext cx="1436268" cy="143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i.pinimg.com/564x/b3/05/fd/b305fd31bad1d35e4b1565f9b5d88595.jpg">
            <a:extLst>
              <a:ext uri="{FF2B5EF4-FFF2-40B4-BE49-F238E27FC236}">
                <a16:creationId xmlns:a16="http://schemas.microsoft.com/office/drawing/2014/main" id="{5448E526-1892-49CF-81B3-8F102158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08" y="4391485"/>
            <a:ext cx="1029957" cy="14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https://i.pinimg.com/564x/9f/1c/84/9f1c8440b69f0dfff33e621033b2cb3c.jpg">
            <a:extLst>
              <a:ext uri="{FF2B5EF4-FFF2-40B4-BE49-F238E27FC236}">
                <a16:creationId xmlns:a16="http://schemas.microsoft.com/office/drawing/2014/main" id="{83D636A3-F928-4654-BA2C-0B15DA40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39" y="1276642"/>
            <a:ext cx="1149110" cy="14363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https://i.pinimg.com/564x/30/fc/54/30fc54e92c9d686e52ae488b38573f3d.jpg">
            <a:extLst>
              <a:ext uri="{FF2B5EF4-FFF2-40B4-BE49-F238E27FC236}">
                <a16:creationId xmlns:a16="http://schemas.microsoft.com/office/drawing/2014/main" id="{9185440F-A4FD-4D5B-BE4E-0BE56544C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21" y="2774925"/>
            <a:ext cx="1067227" cy="14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 descr="https://i.pinimg.com/564x/b3/d7/b8/b3d7b8530c72d588f1fc8093677f52e3.jpg">
            <a:extLst>
              <a:ext uri="{FF2B5EF4-FFF2-40B4-BE49-F238E27FC236}">
                <a16:creationId xmlns:a16="http://schemas.microsoft.com/office/drawing/2014/main" id="{FE176A0F-62F0-4256-B239-36C6CC49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53" y="4367290"/>
            <a:ext cx="804530" cy="142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8" descr="https://i.pinimg.com/564x/b7/b8/36/b7b8361ada30adcc641953860c2d3ca5.jpg">
            <a:extLst>
              <a:ext uri="{FF2B5EF4-FFF2-40B4-BE49-F238E27FC236}">
                <a16:creationId xmlns:a16="http://schemas.microsoft.com/office/drawing/2014/main" id="{DCCE751C-1473-40BA-B7EA-A17C5688C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078" y="4824375"/>
            <a:ext cx="920653" cy="162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https://i.pinimg.com/564x/3f/79/7e/3f797ee4a8f78accc311f09f71846683.jpg">
            <a:extLst>
              <a:ext uri="{FF2B5EF4-FFF2-40B4-BE49-F238E27FC236}">
                <a16:creationId xmlns:a16="http://schemas.microsoft.com/office/drawing/2014/main" id="{DB532F23-0F1F-423A-82F7-C4277F12B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20" y="3201020"/>
            <a:ext cx="1513490" cy="151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" descr="https://i.pinimg.com/564x/b7/3d/4b/b73d4b2cdda6b6b3a351af62e8cf30a0.jpg">
            <a:extLst>
              <a:ext uri="{FF2B5EF4-FFF2-40B4-BE49-F238E27FC236}">
                <a16:creationId xmlns:a16="http://schemas.microsoft.com/office/drawing/2014/main" id="{260E1ECA-ED97-492D-BD72-EDED82EDC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261" y="4824376"/>
            <a:ext cx="2173631" cy="163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6" descr="Gym Girls and Boys - Game Ready">
            <a:extLst>
              <a:ext uri="{FF2B5EF4-FFF2-40B4-BE49-F238E27FC236}">
                <a16:creationId xmlns:a16="http://schemas.microsoft.com/office/drawing/2014/main" id="{566276D1-6C88-4C13-BEC0-171F75C85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6" t="4342" r="39096" b="52193"/>
          <a:stretch/>
        </p:blipFill>
        <p:spPr bwMode="auto">
          <a:xfrm>
            <a:off x="8657435" y="3193808"/>
            <a:ext cx="1319088" cy="15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8" descr="https://i.pinimg.com/564x/14/58/c4/1458c4f6a9c3b7a81193febe8ef11827.jpg">
            <a:extLst>
              <a:ext uri="{FF2B5EF4-FFF2-40B4-BE49-F238E27FC236}">
                <a16:creationId xmlns:a16="http://schemas.microsoft.com/office/drawing/2014/main" id="{FB2DA86F-917A-4688-9CCD-81D49893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60" y="3201020"/>
            <a:ext cx="1513490" cy="151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0" descr="https://i.pinimg.com/564x/4e/da/4e/4eda4eda039de7878f07b6acc2c210c8.jpg">
            <a:extLst>
              <a:ext uri="{FF2B5EF4-FFF2-40B4-BE49-F238E27FC236}">
                <a16:creationId xmlns:a16="http://schemas.microsoft.com/office/drawing/2014/main" id="{9ABA9C18-9039-447A-9FEB-63038661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676" y="1489030"/>
            <a:ext cx="1567847" cy="15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E282C0F-AD90-4D66-B0F9-E2517D9BF0CD}"/>
              </a:ext>
            </a:extLst>
          </p:cNvPr>
          <p:cNvSpPr/>
          <p:nvPr/>
        </p:nvSpPr>
        <p:spPr>
          <a:xfrm>
            <a:off x="5125695" y="1297542"/>
            <a:ext cx="5051181" cy="5357622"/>
          </a:xfrm>
          <a:prstGeom prst="roundRect">
            <a:avLst>
              <a:gd name="adj" fmla="val 3434"/>
            </a:avLst>
          </a:prstGeom>
          <a:noFill/>
          <a:ln>
            <a:solidFill>
              <a:srgbClr val="6A23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0D23E0-EA5D-49C1-B9BC-8FDFF3F0705C}"/>
              </a:ext>
            </a:extLst>
          </p:cNvPr>
          <p:cNvSpPr txBox="1"/>
          <p:nvPr/>
        </p:nvSpPr>
        <p:spPr>
          <a:xfrm>
            <a:off x="5480238" y="1159042"/>
            <a:ext cx="14253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헤어 액세서리 참고</a:t>
            </a:r>
          </a:p>
        </p:txBody>
      </p:sp>
      <p:pic>
        <p:nvPicPr>
          <p:cNvPr id="29" name="Picture 42" descr="https://i.pinimg.com/564x/cd/cd/45/cdcd4535c8f0e8edc0fdc4be1b55809f.jpg">
            <a:extLst>
              <a:ext uri="{FF2B5EF4-FFF2-40B4-BE49-F238E27FC236}">
                <a16:creationId xmlns:a16="http://schemas.microsoft.com/office/drawing/2014/main" id="{5F24A7E8-B689-4517-9ED7-1439D912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74" y="1484304"/>
            <a:ext cx="1567848" cy="156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F434B1-17EB-4308-8039-4AEE246F9BE4}"/>
              </a:ext>
            </a:extLst>
          </p:cNvPr>
          <p:cNvSpPr txBox="1"/>
          <p:nvPr/>
        </p:nvSpPr>
        <p:spPr>
          <a:xfrm>
            <a:off x="6717987" y="2790542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머리끈</a:t>
            </a:r>
            <a:endParaRPr lang="ko-KR" altLang="en-US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519D04-5F53-4E05-8C90-D49CBED06151}"/>
              </a:ext>
            </a:extLst>
          </p:cNvPr>
          <p:cNvSpPr txBox="1"/>
          <p:nvPr/>
        </p:nvSpPr>
        <p:spPr>
          <a:xfrm>
            <a:off x="8408676" y="2790542"/>
            <a:ext cx="569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머리띠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87803A-AB08-427F-BF87-80D932CD5A60}"/>
              </a:ext>
            </a:extLst>
          </p:cNvPr>
          <p:cNvSpPr txBox="1"/>
          <p:nvPr/>
        </p:nvSpPr>
        <p:spPr>
          <a:xfrm>
            <a:off x="8665235" y="4452900"/>
            <a:ext cx="569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헤드셋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8D6056-047D-49A5-9DB3-3A6F0A4FB298}"/>
              </a:ext>
            </a:extLst>
          </p:cNvPr>
          <p:cNvSpPr txBox="1"/>
          <p:nvPr/>
        </p:nvSpPr>
        <p:spPr>
          <a:xfrm>
            <a:off x="7022760" y="4452900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15778F-47FB-46C7-9109-B9F635B27D3A}"/>
              </a:ext>
            </a:extLst>
          </p:cNvPr>
          <p:cNvSpPr txBox="1"/>
          <p:nvPr/>
        </p:nvSpPr>
        <p:spPr>
          <a:xfrm>
            <a:off x="5365020" y="4452900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뒤집은 모자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0AEC2F-63BD-43C9-9904-48D38BF7B7E4}"/>
              </a:ext>
            </a:extLst>
          </p:cNvPr>
          <p:cNvSpPr txBox="1"/>
          <p:nvPr/>
        </p:nvSpPr>
        <p:spPr>
          <a:xfrm>
            <a:off x="6688261" y="6192990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헤어밴드</a:t>
            </a:r>
            <a:endParaRPr lang="ko-KR" altLang="en-US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4AB230-D355-421D-82C2-F6FAB5C152C4}"/>
              </a:ext>
            </a:extLst>
          </p:cNvPr>
          <p:cNvSpPr txBox="1"/>
          <p:nvPr/>
        </p:nvSpPr>
        <p:spPr>
          <a:xfrm>
            <a:off x="8983078" y="6192990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모자</a:t>
            </a:r>
          </a:p>
        </p:txBody>
      </p:sp>
    </p:spTree>
    <p:extLst>
      <p:ext uri="{BB962C8B-B14F-4D97-AF65-F5344CB8AC3E}">
        <p14:creationId xmlns:p14="http://schemas.microsoft.com/office/powerpoint/2010/main" val="136708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4940492" y="3677991"/>
            <a:ext cx="5365571" cy="11063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b="0" dirty="0"/>
              <a:t>캐릭터 실루엣 </a:t>
            </a:r>
            <a:r>
              <a:rPr lang="en-US" altLang="ko-KR" b="0" dirty="0"/>
              <a:t>/ </a:t>
            </a:r>
            <a:r>
              <a:rPr lang="ko-KR" altLang="en-US" b="0" dirty="0"/>
              <a:t>비율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233533"/>
            <a:ext cx="981359" cy="696537"/>
            <a:chOff x="212206" y="329851"/>
            <a:chExt cx="981359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12206" y="329851"/>
              <a:ext cx="981359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캐릭터 비율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DBA405A-518A-40D8-AEE5-CAB9FB035DFE}"/>
              </a:ext>
            </a:extLst>
          </p:cNvPr>
          <p:cNvGrpSpPr/>
          <p:nvPr/>
        </p:nvGrpSpPr>
        <p:grpSpPr>
          <a:xfrm>
            <a:off x="1549704" y="1945977"/>
            <a:ext cx="2237810" cy="5031105"/>
            <a:chOff x="1968470" y="1097564"/>
            <a:chExt cx="2237810" cy="5031105"/>
          </a:xfrm>
        </p:grpSpPr>
        <p:pic>
          <p:nvPicPr>
            <p:cNvPr id="34" name="Picture 2" descr="https://i.pinimg.com/564x/40/7c/3b/407c3b03840cf87b1df355b27842c71e.jpg">
              <a:extLst>
                <a:ext uri="{FF2B5EF4-FFF2-40B4-BE49-F238E27FC236}">
                  <a16:creationId xmlns:a16="http://schemas.microsoft.com/office/drawing/2014/main" id="{511C56BF-4080-421F-B034-F280506DD5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1968470" y="1097564"/>
              <a:ext cx="2237810" cy="5031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BB921E-C67D-46F0-9728-E232E79DA1C7}"/>
                </a:ext>
              </a:extLst>
            </p:cNvPr>
            <p:cNvGrpSpPr/>
            <p:nvPr/>
          </p:nvGrpSpPr>
          <p:grpSpPr>
            <a:xfrm>
              <a:off x="3087375" y="1197903"/>
              <a:ext cx="333291" cy="4499427"/>
              <a:chOff x="1643062" y="523875"/>
              <a:chExt cx="400050" cy="5400675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9525ADC-9112-4DEB-9BB2-C71D7C4714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3087" y="523875"/>
                <a:ext cx="0" cy="5400675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384D83-A6CF-48F5-BDE7-E41B0ED9F653}"/>
                  </a:ext>
                </a:extLst>
              </p:cNvPr>
              <p:cNvCxnSpPr/>
              <p:nvPr/>
            </p:nvCxnSpPr>
            <p:spPr>
              <a:xfrm>
                <a:off x="1643062" y="523875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07D0880-3AAD-4F8E-96CA-4A0EE207381B}"/>
                  </a:ext>
                </a:extLst>
              </p:cNvPr>
              <p:cNvCxnSpPr/>
              <p:nvPr/>
            </p:nvCxnSpPr>
            <p:spPr>
              <a:xfrm>
                <a:off x="1643062" y="1295400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0F43AA1-E387-4C28-8946-D871CF13A1B3}"/>
                  </a:ext>
                </a:extLst>
              </p:cNvPr>
              <p:cNvCxnSpPr/>
              <p:nvPr/>
            </p:nvCxnSpPr>
            <p:spPr>
              <a:xfrm>
                <a:off x="1643062" y="2066925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75BA3DE-31FB-4089-91B6-AB0A45C55985}"/>
                  </a:ext>
                </a:extLst>
              </p:cNvPr>
              <p:cNvCxnSpPr/>
              <p:nvPr/>
            </p:nvCxnSpPr>
            <p:spPr>
              <a:xfrm>
                <a:off x="1643062" y="2838450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C5142D0A-A17F-4643-8BA4-430F0DFDFD5A}"/>
                  </a:ext>
                </a:extLst>
              </p:cNvPr>
              <p:cNvCxnSpPr/>
              <p:nvPr/>
            </p:nvCxnSpPr>
            <p:spPr>
              <a:xfrm>
                <a:off x="1643062" y="3609975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68A8FEC-F665-4EBE-9E51-45B5C472C4E2}"/>
                  </a:ext>
                </a:extLst>
              </p:cNvPr>
              <p:cNvCxnSpPr/>
              <p:nvPr/>
            </p:nvCxnSpPr>
            <p:spPr>
              <a:xfrm>
                <a:off x="1643062" y="4381500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8CC34118-9089-4B6E-BF0F-D6CCCCAAAB86}"/>
                  </a:ext>
                </a:extLst>
              </p:cNvPr>
              <p:cNvCxnSpPr/>
              <p:nvPr/>
            </p:nvCxnSpPr>
            <p:spPr>
              <a:xfrm>
                <a:off x="1643062" y="5153025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6DA5F871-CC01-4D4D-9FBD-F4A5E3709087}"/>
                  </a:ext>
                </a:extLst>
              </p:cNvPr>
              <p:cNvCxnSpPr/>
              <p:nvPr/>
            </p:nvCxnSpPr>
            <p:spPr>
              <a:xfrm>
                <a:off x="1643062" y="5924550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F87B9F4-50DE-45EB-9F45-EE12126B22B1}"/>
              </a:ext>
            </a:extLst>
          </p:cNvPr>
          <p:cNvGrpSpPr/>
          <p:nvPr/>
        </p:nvGrpSpPr>
        <p:grpSpPr>
          <a:xfrm>
            <a:off x="4261854" y="1945983"/>
            <a:ext cx="3354070" cy="5031105"/>
            <a:chOff x="4680620" y="1097570"/>
            <a:chExt cx="3354070" cy="5031105"/>
          </a:xfrm>
        </p:grpSpPr>
        <p:pic>
          <p:nvPicPr>
            <p:cNvPr id="46" name="Picture 4" descr="https://i.pinimg.com/564x/b7/b1/4d/b7b14dcfb584d1075ad861d2f1cdb4f7.jpg">
              <a:extLst>
                <a:ext uri="{FF2B5EF4-FFF2-40B4-BE49-F238E27FC236}">
                  <a16:creationId xmlns:a16="http://schemas.microsoft.com/office/drawing/2014/main" id="{58D17781-B122-4F29-AF39-BC68E4980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620" y="1097570"/>
              <a:ext cx="3354070" cy="5031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EACED37-61B0-4B8D-A710-70228EE665F6}"/>
                </a:ext>
              </a:extLst>
            </p:cNvPr>
            <p:cNvGrpSpPr/>
            <p:nvPr/>
          </p:nvGrpSpPr>
          <p:grpSpPr>
            <a:xfrm>
              <a:off x="6357655" y="1419319"/>
              <a:ext cx="297196" cy="3906006"/>
              <a:chOff x="8929687" y="176902"/>
              <a:chExt cx="400050" cy="3906006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FC30313-E65D-48FA-A863-4AFA76659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9713" y="176902"/>
                <a:ext cx="0" cy="3906006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5DE80AD-593D-43C8-A8EB-6FEB6614B564}"/>
                  </a:ext>
                </a:extLst>
              </p:cNvPr>
              <p:cNvCxnSpPr/>
              <p:nvPr/>
            </p:nvCxnSpPr>
            <p:spPr>
              <a:xfrm>
                <a:off x="8929687" y="176902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253A2C6-191A-4208-8ABA-530AE6DEFF4F}"/>
                  </a:ext>
                </a:extLst>
              </p:cNvPr>
              <p:cNvCxnSpPr/>
              <p:nvPr/>
            </p:nvCxnSpPr>
            <p:spPr>
              <a:xfrm>
                <a:off x="8929687" y="827903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60EE7BA-AC56-4A6F-8411-C4477649639E}"/>
                  </a:ext>
                </a:extLst>
              </p:cNvPr>
              <p:cNvCxnSpPr/>
              <p:nvPr/>
            </p:nvCxnSpPr>
            <p:spPr>
              <a:xfrm>
                <a:off x="8929687" y="1478904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055BB7D-CE35-4620-89B1-AD66C071D14B}"/>
                  </a:ext>
                </a:extLst>
              </p:cNvPr>
              <p:cNvCxnSpPr/>
              <p:nvPr/>
            </p:nvCxnSpPr>
            <p:spPr>
              <a:xfrm>
                <a:off x="8929687" y="2129905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C0391C26-6CE3-4CE0-8CA8-56A5C77358A9}"/>
                  </a:ext>
                </a:extLst>
              </p:cNvPr>
              <p:cNvCxnSpPr/>
              <p:nvPr/>
            </p:nvCxnSpPr>
            <p:spPr>
              <a:xfrm>
                <a:off x="8929687" y="2780906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D528313-ED95-4719-AE7B-F55408F81C22}"/>
                  </a:ext>
                </a:extLst>
              </p:cNvPr>
              <p:cNvCxnSpPr/>
              <p:nvPr/>
            </p:nvCxnSpPr>
            <p:spPr>
              <a:xfrm>
                <a:off x="8929687" y="3431907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30521D6-CECA-4A6D-AE55-1003C5B6DC0E}"/>
                  </a:ext>
                </a:extLst>
              </p:cNvPr>
              <p:cNvCxnSpPr/>
              <p:nvPr/>
            </p:nvCxnSpPr>
            <p:spPr>
              <a:xfrm>
                <a:off x="8929687" y="4082908"/>
                <a:ext cx="40005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7D06629-2DDE-48D0-99DD-75E252B2AFA5}"/>
              </a:ext>
            </a:extLst>
          </p:cNvPr>
          <p:cNvGrpSpPr/>
          <p:nvPr/>
        </p:nvGrpSpPr>
        <p:grpSpPr>
          <a:xfrm>
            <a:off x="8090264" y="1945988"/>
            <a:ext cx="1714499" cy="5031094"/>
            <a:chOff x="8509030" y="1097575"/>
            <a:chExt cx="1714499" cy="5031094"/>
          </a:xfrm>
        </p:grpSpPr>
        <p:pic>
          <p:nvPicPr>
            <p:cNvPr id="57" name="Picture 8" descr="https://i.pinimg.com/564x/22/f3/bd/22f3bd029726d7b7b771b95fd802fd27.jpg">
              <a:extLst>
                <a:ext uri="{FF2B5EF4-FFF2-40B4-BE49-F238E27FC236}">
                  <a16:creationId xmlns:a16="http://schemas.microsoft.com/office/drawing/2014/main" id="{87B12A2F-04F6-488E-ADD0-65CFB8AA8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21" r="32382"/>
            <a:stretch/>
          </p:blipFill>
          <p:spPr bwMode="auto">
            <a:xfrm>
              <a:off x="8509030" y="1097575"/>
              <a:ext cx="1714499" cy="5031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585E0D1-58D6-46C6-8E04-C67B2C869485}"/>
                </a:ext>
              </a:extLst>
            </p:cNvPr>
            <p:cNvGrpSpPr/>
            <p:nvPr/>
          </p:nvGrpSpPr>
          <p:grpSpPr>
            <a:xfrm>
              <a:off x="9478267" y="1460314"/>
              <a:ext cx="365581" cy="4236720"/>
              <a:chOff x="9478267" y="1460314"/>
              <a:chExt cx="365581" cy="4236720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35D4BE3-06F5-480A-A1E7-B3DB21524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1058" y="1460314"/>
                <a:ext cx="0" cy="42367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05331A-AA03-4E33-BC98-BFB3CB00D793}"/>
                  </a:ext>
                </a:extLst>
              </p:cNvPr>
              <p:cNvCxnSpPr/>
              <p:nvPr/>
            </p:nvCxnSpPr>
            <p:spPr>
              <a:xfrm>
                <a:off x="9478267" y="1460314"/>
                <a:ext cx="365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D66D0795-44A8-42E6-A50D-6FA8AD5C23F7}"/>
                  </a:ext>
                </a:extLst>
              </p:cNvPr>
              <p:cNvCxnSpPr/>
              <p:nvPr/>
            </p:nvCxnSpPr>
            <p:spPr>
              <a:xfrm>
                <a:off x="9478267" y="2307658"/>
                <a:ext cx="365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CC9EB5C0-AD24-403A-958A-25B345253CC5}"/>
                  </a:ext>
                </a:extLst>
              </p:cNvPr>
              <p:cNvCxnSpPr/>
              <p:nvPr/>
            </p:nvCxnSpPr>
            <p:spPr>
              <a:xfrm>
                <a:off x="9478267" y="3155002"/>
                <a:ext cx="365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BFF5EAB6-81B0-4D0F-B7B6-AD3C3592C028}"/>
                  </a:ext>
                </a:extLst>
              </p:cNvPr>
              <p:cNvCxnSpPr/>
              <p:nvPr/>
            </p:nvCxnSpPr>
            <p:spPr>
              <a:xfrm>
                <a:off x="9478267" y="4002346"/>
                <a:ext cx="365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9951B852-62CE-41B9-B248-082E9A07564E}"/>
                  </a:ext>
                </a:extLst>
              </p:cNvPr>
              <p:cNvCxnSpPr/>
              <p:nvPr/>
            </p:nvCxnSpPr>
            <p:spPr>
              <a:xfrm>
                <a:off x="9478267" y="4849690"/>
                <a:ext cx="365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23FFDCA9-85D1-4621-80E7-5EE88362B84F}"/>
                  </a:ext>
                </a:extLst>
              </p:cNvPr>
              <p:cNvCxnSpPr/>
              <p:nvPr/>
            </p:nvCxnSpPr>
            <p:spPr>
              <a:xfrm>
                <a:off x="9478267" y="5697034"/>
                <a:ext cx="365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2EF8D81-3081-4E8E-A663-DE3076690BF2}"/>
              </a:ext>
            </a:extLst>
          </p:cNvPr>
          <p:cNvSpPr txBox="1"/>
          <p:nvPr/>
        </p:nvSpPr>
        <p:spPr>
          <a:xfrm>
            <a:off x="2381511" y="157773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ea typeface="나눔스퀘어 네오 Regular" panose="00000500000000000000" pitchFamily="2" charset="-127"/>
              </a:rPr>
              <a:t>7</a:t>
            </a:r>
            <a:r>
              <a:rPr lang="ko-KR" altLang="en-US" dirty="0">
                <a:latin typeface="+mj-lt"/>
                <a:ea typeface="나눔스퀘어 네오 Regular" panose="00000500000000000000" pitchFamily="2" charset="-127"/>
              </a:rPr>
              <a:t>등신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A2F22A-0871-4813-8CA8-C19A81A7FFD7}"/>
              </a:ext>
            </a:extLst>
          </p:cNvPr>
          <p:cNvSpPr txBox="1"/>
          <p:nvPr/>
        </p:nvSpPr>
        <p:spPr>
          <a:xfrm>
            <a:off x="5508838" y="157773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ea typeface="나눔스퀘어 네오 Regular" panose="00000500000000000000" pitchFamily="2" charset="-127"/>
              </a:rPr>
              <a:t>6</a:t>
            </a:r>
            <a:r>
              <a:rPr lang="ko-KR" altLang="en-US" dirty="0">
                <a:latin typeface="+mj-lt"/>
                <a:ea typeface="나눔스퀘어 네오 Regular" panose="00000500000000000000" pitchFamily="2" charset="-127"/>
              </a:rPr>
              <a:t>등신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6AC5C9-FBA9-44EA-B093-A38653348D92}"/>
              </a:ext>
            </a:extLst>
          </p:cNvPr>
          <p:cNvSpPr txBox="1"/>
          <p:nvPr/>
        </p:nvSpPr>
        <p:spPr>
          <a:xfrm>
            <a:off x="8661684" y="157773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ea typeface="나눔스퀘어 네오 Regular" panose="00000500000000000000" pitchFamily="2" charset="-127"/>
              </a:rPr>
              <a:t>5</a:t>
            </a:r>
            <a:r>
              <a:rPr lang="ko-KR" altLang="en-US" dirty="0">
                <a:latin typeface="+mj-lt"/>
                <a:ea typeface="나눔스퀘어 네오 Regular" panose="00000500000000000000" pitchFamily="2" charset="-127"/>
              </a:rPr>
              <a:t>등신</a:t>
            </a:r>
          </a:p>
        </p:txBody>
      </p:sp>
    </p:spTree>
    <p:extLst>
      <p:ext uri="{BB962C8B-B14F-4D97-AF65-F5344CB8AC3E}">
        <p14:creationId xmlns:p14="http://schemas.microsoft.com/office/powerpoint/2010/main" val="305332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233533"/>
            <a:ext cx="981359" cy="696537"/>
            <a:chOff x="212206" y="329851"/>
            <a:chExt cx="981359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12206" y="329851"/>
              <a:ext cx="981359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캐릭터 비율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86B01A-83D1-4E80-B6A1-ECE27AAAB902}"/>
              </a:ext>
            </a:extLst>
          </p:cNvPr>
          <p:cNvGrpSpPr/>
          <p:nvPr/>
        </p:nvGrpSpPr>
        <p:grpSpPr>
          <a:xfrm>
            <a:off x="413915" y="2688771"/>
            <a:ext cx="3326736" cy="2719676"/>
            <a:chOff x="735639" y="2673318"/>
            <a:chExt cx="3326736" cy="271967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9789AD9-C37A-4680-AFD9-1067D4079F8E}"/>
                </a:ext>
              </a:extLst>
            </p:cNvPr>
            <p:cNvGrpSpPr/>
            <p:nvPr/>
          </p:nvGrpSpPr>
          <p:grpSpPr>
            <a:xfrm>
              <a:off x="735639" y="3206581"/>
              <a:ext cx="3326736" cy="2186413"/>
              <a:chOff x="735638" y="1875047"/>
              <a:chExt cx="4100079" cy="269467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8245059-6CB7-443E-8577-48435CB62BBC}"/>
                  </a:ext>
                </a:extLst>
              </p:cNvPr>
              <p:cNvSpPr/>
              <p:nvPr/>
            </p:nvSpPr>
            <p:spPr>
              <a:xfrm>
                <a:off x="735638" y="1875047"/>
                <a:ext cx="1304925" cy="1304925"/>
              </a:xfrm>
              <a:prstGeom prst="rect">
                <a:avLst/>
              </a:prstGeom>
              <a:blipFill dpi="0" rotWithShape="1">
                <a:blip r:embed="rId2"/>
                <a:srcRect/>
                <a:tile tx="0" ty="190500" sx="100000" sy="100000" flip="xy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40917B-25E6-4129-82E0-2FB1424E2C35}"/>
                  </a:ext>
                </a:extLst>
              </p:cNvPr>
              <p:cNvSpPr/>
              <p:nvPr/>
            </p:nvSpPr>
            <p:spPr>
              <a:xfrm>
                <a:off x="2141045" y="1875048"/>
                <a:ext cx="2694672" cy="2694672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37B12A1-22F6-4A30-AA50-B6C989371862}"/>
                  </a:ext>
                </a:extLst>
              </p:cNvPr>
              <p:cNvSpPr/>
              <p:nvPr/>
            </p:nvSpPr>
            <p:spPr>
              <a:xfrm>
                <a:off x="735638" y="3264794"/>
                <a:ext cx="1304925" cy="1304925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100000" sy="100000" flip="xy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164238-59C0-4805-B7CE-271C55FDCF97}"/>
                </a:ext>
              </a:extLst>
            </p:cNvPr>
            <p:cNvSpPr txBox="1"/>
            <p:nvPr/>
          </p:nvSpPr>
          <p:spPr>
            <a:xfrm>
              <a:off x="995422" y="2673318"/>
              <a:ext cx="2807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A.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눈이 큼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O,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하관 짧음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O</a:t>
              </a:r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F038D1-39AD-46D8-94BE-53625BCCB1E0}"/>
              </a:ext>
            </a:extLst>
          </p:cNvPr>
          <p:cNvGrpSpPr/>
          <p:nvPr/>
        </p:nvGrpSpPr>
        <p:grpSpPr>
          <a:xfrm>
            <a:off x="3943035" y="2688772"/>
            <a:ext cx="3326736" cy="2719675"/>
            <a:chOff x="4432632" y="2673318"/>
            <a:chExt cx="3326736" cy="271967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9ADFDD5-D90C-4D99-8B03-BA88287B1AA7}"/>
                </a:ext>
              </a:extLst>
            </p:cNvPr>
            <p:cNvGrpSpPr/>
            <p:nvPr/>
          </p:nvGrpSpPr>
          <p:grpSpPr>
            <a:xfrm>
              <a:off x="4432632" y="3206581"/>
              <a:ext cx="3326736" cy="2186412"/>
              <a:chOff x="735638" y="4654541"/>
              <a:chExt cx="4100079" cy="269467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5FD8DB-E35D-42ED-9155-9250913183FB}"/>
                  </a:ext>
                </a:extLst>
              </p:cNvPr>
              <p:cNvSpPr/>
              <p:nvPr/>
            </p:nvSpPr>
            <p:spPr>
              <a:xfrm>
                <a:off x="2141045" y="4654541"/>
                <a:ext cx="2694672" cy="2694672"/>
              </a:xfrm>
              <a:prstGeom prst="rect">
                <a:avLst/>
              </a:prstGeom>
              <a:blipFill dpi="0" rotWithShape="1">
                <a:blip r:embed="rId5"/>
                <a:srcRect/>
                <a:tile tx="0" ty="0" sx="100000" sy="100000" flip="xy" algn="t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CB75B34-BAF2-4D87-8918-119F2B94A73B}"/>
                  </a:ext>
                </a:extLst>
              </p:cNvPr>
              <p:cNvSpPr/>
              <p:nvPr/>
            </p:nvSpPr>
            <p:spPr>
              <a:xfrm>
                <a:off x="735638" y="4654541"/>
                <a:ext cx="1304925" cy="1304925"/>
              </a:xfrm>
              <a:prstGeom prst="rect">
                <a:avLst/>
              </a:prstGeom>
              <a:blipFill dpi="0" rotWithShape="1">
                <a:blip r:embed="rId6"/>
                <a:srcRect/>
                <a:tile tx="0" ty="-317500" sx="50000" sy="50000" flip="xy" algn="t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7D5E152-AA4D-41EF-A01A-29CA7FD4A299}"/>
                  </a:ext>
                </a:extLst>
              </p:cNvPr>
              <p:cNvSpPr/>
              <p:nvPr/>
            </p:nvSpPr>
            <p:spPr>
              <a:xfrm>
                <a:off x="735638" y="6044288"/>
                <a:ext cx="1304925" cy="1304925"/>
              </a:xfrm>
              <a:prstGeom prst="rect">
                <a:avLst/>
              </a:prstGeom>
              <a:blipFill dpi="0" rotWithShape="1">
                <a:blip r:embed="rId7"/>
                <a:srcRect/>
                <a:tile tx="0" ty="-317500" sx="100000" sy="100000" flip="xy" algn="t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D6C5A1-9C41-4F18-9C33-8DFC85C4C375}"/>
                </a:ext>
              </a:extLst>
            </p:cNvPr>
            <p:cNvSpPr txBox="1"/>
            <p:nvPr/>
          </p:nvSpPr>
          <p:spPr>
            <a:xfrm>
              <a:off x="4757333" y="2673318"/>
              <a:ext cx="2677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B.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눈이 큼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O,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하관 짧음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X</a:t>
              </a:r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97BF58-C8DA-4AF3-A002-F066635304F6}"/>
              </a:ext>
            </a:extLst>
          </p:cNvPr>
          <p:cNvGrpSpPr/>
          <p:nvPr/>
        </p:nvGrpSpPr>
        <p:grpSpPr>
          <a:xfrm>
            <a:off x="7400217" y="2688771"/>
            <a:ext cx="3326736" cy="2719676"/>
            <a:chOff x="8129625" y="2673318"/>
            <a:chExt cx="3326736" cy="271967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F302DD4-8875-4A0E-A94F-86122C72431D}"/>
                </a:ext>
              </a:extLst>
            </p:cNvPr>
            <p:cNvGrpSpPr/>
            <p:nvPr/>
          </p:nvGrpSpPr>
          <p:grpSpPr>
            <a:xfrm>
              <a:off x="8129625" y="3206581"/>
              <a:ext cx="3326736" cy="2186413"/>
              <a:chOff x="735638" y="4747786"/>
              <a:chExt cx="4100079" cy="269467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5F666EB-D57C-44D7-9F9F-3F23BAA865F3}"/>
                  </a:ext>
                </a:extLst>
              </p:cNvPr>
              <p:cNvSpPr/>
              <p:nvPr/>
            </p:nvSpPr>
            <p:spPr>
              <a:xfrm>
                <a:off x="735638" y="4747787"/>
                <a:ext cx="1304925" cy="1304925"/>
              </a:xfrm>
              <a:prstGeom prst="rect">
                <a:avLst/>
              </a:prstGeom>
              <a:blipFill dpi="0" rotWithShape="1">
                <a:blip r:embed="rId8"/>
                <a:srcRect/>
                <a:tile tx="0" ty="0" sx="100000" sy="100000" flip="xy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72EFB88-35F7-4931-AE79-56CE60840FA1}"/>
                  </a:ext>
                </a:extLst>
              </p:cNvPr>
              <p:cNvSpPr/>
              <p:nvPr/>
            </p:nvSpPr>
            <p:spPr>
              <a:xfrm>
                <a:off x="735638" y="6137534"/>
                <a:ext cx="1304925" cy="1304925"/>
              </a:xfrm>
              <a:prstGeom prst="rect">
                <a:avLst/>
              </a:prstGeom>
              <a:blipFill dpi="0" rotWithShape="1">
                <a:blip r:embed="rId9"/>
                <a:srcRect/>
                <a:tile tx="0" ty="0" sx="60000" sy="60000" flip="xy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FE543BE-5689-4B09-B3D8-71D4AD8CC9B6}"/>
                  </a:ext>
                </a:extLst>
              </p:cNvPr>
              <p:cNvSpPr/>
              <p:nvPr/>
            </p:nvSpPr>
            <p:spPr>
              <a:xfrm>
                <a:off x="2141045" y="4747786"/>
                <a:ext cx="2694672" cy="2694672"/>
              </a:xfrm>
              <a:prstGeom prst="rect">
                <a:avLst/>
              </a:prstGeom>
              <a:blipFill dpi="0" rotWithShape="1">
                <a:blip r:embed="rId10"/>
                <a:srcRect/>
                <a:tile tx="0" ty="0" sx="100000" sy="100000" flip="xy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D1F9EB-DBE7-4662-A407-697AE15E4810}"/>
                </a:ext>
              </a:extLst>
            </p:cNvPr>
            <p:cNvSpPr txBox="1"/>
            <p:nvPr/>
          </p:nvSpPr>
          <p:spPr>
            <a:xfrm>
              <a:off x="8432682" y="2673318"/>
              <a:ext cx="2720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C.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눈이 큼 △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,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하관 짧음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X</a:t>
              </a:r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69" name="제목 4">
            <a:extLst>
              <a:ext uri="{FF2B5EF4-FFF2-40B4-BE49-F238E27FC236}">
                <a16:creationId xmlns:a16="http://schemas.microsoft.com/office/drawing/2014/main" id="{25FB9973-79D9-46D4-9514-9FFDDFC50B5C}"/>
              </a:ext>
            </a:extLst>
          </p:cNvPr>
          <p:cNvSpPr txBox="1">
            <a:spLocks/>
          </p:cNvSpPr>
          <p:nvPr/>
        </p:nvSpPr>
        <p:spPr>
          <a:xfrm>
            <a:off x="500063" y="1715533"/>
            <a:ext cx="10515600" cy="1325563"/>
          </a:xfrm>
          <a:prstGeom prst="rect">
            <a:avLst/>
          </a:prstGeom>
        </p:spPr>
        <p:txBody>
          <a:bodyPr/>
          <a:lstStyle>
            <a:lvl1pPr algn="l" defTabSz="103674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이목구비 비율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98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233533"/>
            <a:ext cx="981359" cy="696537"/>
            <a:chOff x="212206" y="329851"/>
            <a:chExt cx="981359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12206" y="329851"/>
              <a:ext cx="981359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캐릭터 비율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69" name="제목 4">
            <a:extLst>
              <a:ext uri="{FF2B5EF4-FFF2-40B4-BE49-F238E27FC236}">
                <a16:creationId xmlns:a16="http://schemas.microsoft.com/office/drawing/2014/main" id="{25FB9973-79D9-46D4-9514-9FFDDFC50B5C}"/>
              </a:ext>
            </a:extLst>
          </p:cNvPr>
          <p:cNvSpPr txBox="1">
            <a:spLocks/>
          </p:cNvSpPr>
          <p:nvPr/>
        </p:nvSpPr>
        <p:spPr>
          <a:xfrm>
            <a:off x="500063" y="1715533"/>
            <a:ext cx="10515600" cy="1325563"/>
          </a:xfrm>
          <a:prstGeom prst="rect">
            <a:avLst/>
          </a:prstGeom>
        </p:spPr>
        <p:txBody>
          <a:bodyPr/>
          <a:lstStyle>
            <a:lvl1pPr algn="l" defTabSz="103674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이목구비 비율 참고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48EB10B-1F67-4D70-8462-5F32CA602499}"/>
              </a:ext>
            </a:extLst>
          </p:cNvPr>
          <p:cNvGrpSpPr/>
          <p:nvPr/>
        </p:nvGrpSpPr>
        <p:grpSpPr>
          <a:xfrm>
            <a:off x="547644" y="2461653"/>
            <a:ext cx="2807179" cy="4337742"/>
            <a:chOff x="995422" y="1006443"/>
            <a:chExt cx="2807179" cy="433774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BFA5D1-D08E-4C69-927F-5E7B2640F230}"/>
                </a:ext>
              </a:extLst>
            </p:cNvPr>
            <p:cNvGrpSpPr/>
            <p:nvPr/>
          </p:nvGrpSpPr>
          <p:grpSpPr>
            <a:xfrm>
              <a:off x="1041666" y="1513815"/>
              <a:ext cx="2717653" cy="3830370"/>
              <a:chOff x="9639300" y="380031"/>
              <a:chExt cx="2118436" cy="2985809"/>
            </a:xfrm>
          </p:grpSpPr>
          <p:pic>
            <p:nvPicPr>
              <p:cNvPr id="36" name="Picture 44" descr="déformer">
                <a:extLst>
                  <a:ext uri="{FF2B5EF4-FFF2-40B4-BE49-F238E27FC236}">
                    <a16:creationId xmlns:a16="http://schemas.microsoft.com/office/drawing/2014/main" id="{95CEC3E8-190C-47F2-8112-6FAD8A33F4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77" r="1210"/>
              <a:stretch/>
            </p:blipFill>
            <p:spPr bwMode="auto">
              <a:xfrm>
                <a:off x="10735406" y="1922382"/>
                <a:ext cx="1022330" cy="1443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6" descr="https://i.pinimg.com/564x/43/95/96/4395968d0a6931447c3ab421c7f00b6a.jpg">
                <a:extLst>
                  <a:ext uri="{FF2B5EF4-FFF2-40B4-BE49-F238E27FC236}">
                    <a16:creationId xmlns:a16="http://schemas.microsoft.com/office/drawing/2014/main" id="{BC54DF9E-77EB-4FFD-A65E-204E7285B6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4587"/>
              <a:stretch/>
            </p:blipFill>
            <p:spPr bwMode="auto">
              <a:xfrm flipH="1">
                <a:off x="9645671" y="1922382"/>
                <a:ext cx="1022330" cy="1443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8" descr="https://i.pinimg.com/564x/21/f0/c6/21f0c6e8f6c7973d6bec4693221ffb5f.jpg">
                <a:extLst>
                  <a:ext uri="{FF2B5EF4-FFF2-40B4-BE49-F238E27FC236}">
                    <a16:creationId xmlns:a16="http://schemas.microsoft.com/office/drawing/2014/main" id="{A543B846-05AA-4F97-8FCE-A6EC146D7E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599" r="68708" b="3941"/>
              <a:stretch/>
            </p:blipFill>
            <p:spPr bwMode="auto">
              <a:xfrm flipH="1">
                <a:off x="10735406" y="380031"/>
                <a:ext cx="1022330" cy="1485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8" descr="https://i.pinimg.com/564x/21/f0/c6/21f0c6e8f6c7973d6bec4693221ffb5f.jpg">
                <a:extLst>
                  <a:ext uri="{FF2B5EF4-FFF2-40B4-BE49-F238E27FC236}">
                    <a16:creationId xmlns:a16="http://schemas.microsoft.com/office/drawing/2014/main" id="{E756CF05-AF45-4662-9D98-AB0E7701A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19" b="52086"/>
              <a:stretch/>
            </p:blipFill>
            <p:spPr bwMode="auto">
              <a:xfrm>
                <a:off x="9639300" y="380031"/>
                <a:ext cx="1022328" cy="1485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DE6909-3973-4587-9A39-668025318D68}"/>
                </a:ext>
              </a:extLst>
            </p:cNvPr>
            <p:cNvSpPr txBox="1"/>
            <p:nvPr/>
          </p:nvSpPr>
          <p:spPr>
            <a:xfrm>
              <a:off x="995422" y="1006443"/>
              <a:ext cx="2807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A.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눈이 큼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O,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하관 짧음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O</a:t>
              </a:r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7B822F2-7813-4874-A45E-C5F3FE9CEC49}"/>
              </a:ext>
            </a:extLst>
          </p:cNvPr>
          <p:cNvGrpSpPr/>
          <p:nvPr/>
        </p:nvGrpSpPr>
        <p:grpSpPr>
          <a:xfrm>
            <a:off x="3671082" y="2461653"/>
            <a:ext cx="2717655" cy="4337743"/>
            <a:chOff x="4731602" y="1006443"/>
            <a:chExt cx="2717655" cy="4337743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B63B67B-AD2A-4411-A190-5F985D39E331}"/>
                </a:ext>
              </a:extLst>
            </p:cNvPr>
            <p:cNvGrpSpPr/>
            <p:nvPr/>
          </p:nvGrpSpPr>
          <p:grpSpPr>
            <a:xfrm>
              <a:off x="4731602" y="1513815"/>
              <a:ext cx="2717655" cy="3830371"/>
              <a:chOff x="5676899" y="380031"/>
              <a:chExt cx="2118437" cy="2985809"/>
            </a:xfrm>
          </p:grpSpPr>
          <p:pic>
            <p:nvPicPr>
              <p:cNvPr id="43" name="Picture 44" descr="déformer">
                <a:extLst>
                  <a:ext uri="{FF2B5EF4-FFF2-40B4-BE49-F238E27FC236}">
                    <a16:creationId xmlns:a16="http://schemas.microsoft.com/office/drawing/2014/main" id="{6614FA89-1F81-4C39-8E59-1EDFF45A8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2293"/>
              <a:stretch/>
            </p:blipFill>
            <p:spPr bwMode="auto">
              <a:xfrm>
                <a:off x="6766634" y="1922382"/>
                <a:ext cx="1022327" cy="1443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6" descr="https://i.pinimg.com/564x/43/95/96/4395968d0a6931447c3ab421c7f00b6a.jpg">
                <a:extLst>
                  <a:ext uri="{FF2B5EF4-FFF2-40B4-BE49-F238E27FC236}">
                    <a16:creationId xmlns:a16="http://schemas.microsoft.com/office/drawing/2014/main" id="{D965D1DE-8709-4C44-ACD0-208C484FF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55" r="35333"/>
              <a:stretch/>
            </p:blipFill>
            <p:spPr bwMode="auto">
              <a:xfrm flipH="1">
                <a:off x="5676899" y="1922382"/>
                <a:ext cx="1022328" cy="1443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8" descr="https://i.pinimg.com/564x/21/f0/c6/21f0c6e8f6c7973d6bec4693221ffb5f.jpg">
                <a:extLst>
                  <a:ext uri="{FF2B5EF4-FFF2-40B4-BE49-F238E27FC236}">
                    <a16:creationId xmlns:a16="http://schemas.microsoft.com/office/drawing/2014/main" id="{9A809968-BE16-4FE3-87F3-15830906A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83" t="44139" r="37032" b="4456"/>
              <a:stretch/>
            </p:blipFill>
            <p:spPr bwMode="auto">
              <a:xfrm flipH="1">
                <a:off x="6773008" y="380031"/>
                <a:ext cx="1022328" cy="1485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8" descr="https://i.pinimg.com/564x/21/f0/c6/21f0c6e8f6c7973d6bec4693221ffb5f.jpg">
                <a:extLst>
                  <a:ext uri="{FF2B5EF4-FFF2-40B4-BE49-F238E27FC236}">
                    <a16:creationId xmlns:a16="http://schemas.microsoft.com/office/drawing/2014/main" id="{928EBC27-FA1D-4DA1-8813-5532ED603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04" r="29011" b="48595"/>
              <a:stretch/>
            </p:blipFill>
            <p:spPr bwMode="auto">
              <a:xfrm>
                <a:off x="5676900" y="380031"/>
                <a:ext cx="1022328" cy="1485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86A55F-2998-4E4F-8975-1387FD1B015A}"/>
                </a:ext>
              </a:extLst>
            </p:cNvPr>
            <p:cNvSpPr txBox="1"/>
            <p:nvPr/>
          </p:nvSpPr>
          <p:spPr>
            <a:xfrm>
              <a:off x="4757333" y="1006443"/>
              <a:ext cx="2677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B.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눈이 큼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O,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하관 짧음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X</a:t>
              </a:r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B1DD8D7-6F04-47E2-8162-C72D1116A085}"/>
              </a:ext>
            </a:extLst>
          </p:cNvPr>
          <p:cNvGrpSpPr/>
          <p:nvPr/>
        </p:nvGrpSpPr>
        <p:grpSpPr>
          <a:xfrm>
            <a:off x="6704441" y="2461653"/>
            <a:ext cx="2720618" cy="4337742"/>
            <a:chOff x="8432682" y="1006443"/>
            <a:chExt cx="2720618" cy="433774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3D965EC-4CD1-47B2-80D9-BB091D66009B}"/>
                </a:ext>
              </a:extLst>
            </p:cNvPr>
            <p:cNvGrpSpPr/>
            <p:nvPr/>
          </p:nvGrpSpPr>
          <p:grpSpPr>
            <a:xfrm>
              <a:off x="8432682" y="1513815"/>
              <a:ext cx="2720618" cy="3830370"/>
              <a:chOff x="1530373" y="380031"/>
              <a:chExt cx="2120747" cy="2985809"/>
            </a:xfrm>
          </p:grpSpPr>
          <p:pic>
            <p:nvPicPr>
              <p:cNvPr id="50" name="Picture 44" descr="déformer">
                <a:extLst>
                  <a:ext uri="{FF2B5EF4-FFF2-40B4-BE49-F238E27FC236}">
                    <a16:creationId xmlns:a16="http://schemas.microsoft.com/office/drawing/2014/main" id="{C8F024E2-52BC-4A9F-9A4D-A6603EA5D3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4587"/>
              <a:stretch/>
            </p:blipFill>
            <p:spPr bwMode="auto">
              <a:xfrm>
                <a:off x="2628793" y="1922382"/>
                <a:ext cx="1022327" cy="1443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46" descr="https://i.pinimg.com/564x/43/95/96/4395968d0a6931447c3ab421c7f00b6a.jpg">
                <a:extLst>
                  <a:ext uri="{FF2B5EF4-FFF2-40B4-BE49-F238E27FC236}">
                    <a16:creationId xmlns:a16="http://schemas.microsoft.com/office/drawing/2014/main" id="{46F81B87-5322-4445-944B-E06139B025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4" r="2904"/>
              <a:stretch/>
            </p:blipFill>
            <p:spPr bwMode="auto">
              <a:xfrm flipH="1">
                <a:off x="1539058" y="1922382"/>
                <a:ext cx="1013640" cy="1443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8" descr="https://i.pinimg.com/564x/21/f0/c6/21f0c6e8f6c7973d6bec4693221ffb5f.jpg">
                <a:extLst>
                  <a:ext uri="{FF2B5EF4-FFF2-40B4-BE49-F238E27FC236}">
                    <a16:creationId xmlns:a16="http://schemas.microsoft.com/office/drawing/2014/main" id="{9C651444-56E1-47E1-9094-B6E11BF9C1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616" t="44139" b="4456"/>
              <a:stretch/>
            </p:blipFill>
            <p:spPr bwMode="auto">
              <a:xfrm flipH="1">
                <a:off x="2626480" y="380031"/>
                <a:ext cx="1022327" cy="1485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8" descr="https://i.pinimg.com/564x/21/f0/c6/21f0c6e8f6c7973d6bec4693221ffb5f.jpg">
                <a:extLst>
                  <a:ext uri="{FF2B5EF4-FFF2-40B4-BE49-F238E27FC236}">
                    <a16:creationId xmlns:a16="http://schemas.microsoft.com/office/drawing/2014/main" id="{6350508E-1D94-47A8-B8BF-C73BD73551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4616" b="48595"/>
              <a:stretch/>
            </p:blipFill>
            <p:spPr bwMode="auto">
              <a:xfrm>
                <a:off x="1530373" y="380031"/>
                <a:ext cx="1022328" cy="1485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A9B90-AB2A-4C57-8CB7-9F308AA0A0B9}"/>
                </a:ext>
              </a:extLst>
            </p:cNvPr>
            <p:cNvSpPr txBox="1"/>
            <p:nvPr/>
          </p:nvSpPr>
          <p:spPr>
            <a:xfrm>
              <a:off x="8432682" y="1006443"/>
              <a:ext cx="2720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C.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눈이 큼 △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, </a:t>
              </a: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하관 짧음 </a:t>
              </a:r>
              <a: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X</a:t>
              </a:r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82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6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58274" y="233533"/>
            <a:ext cx="1326005" cy="696537"/>
            <a:chOff x="39885" y="329851"/>
            <a:chExt cx="1326005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9885" y="329851"/>
              <a:ext cx="1326005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다양한 얼굴 형태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0" name="Picture 6" descr="https://i.pinimg.com/736x/fa/dc/3c/fadc3c5ac784572c29e9021f1ed38f64.jpg">
            <a:extLst>
              <a:ext uri="{FF2B5EF4-FFF2-40B4-BE49-F238E27FC236}">
                <a16:creationId xmlns:a16="http://schemas.microsoft.com/office/drawing/2014/main" id="{0E17F6CD-CB66-4828-88C0-F3269A4D8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858" y="5334910"/>
            <a:ext cx="2320732" cy="23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i.pinimg.com/564x/82/d8/e3/82d8e3ab1e23b14ca83dc57364bbb086.jpg">
            <a:extLst>
              <a:ext uri="{FF2B5EF4-FFF2-40B4-BE49-F238E27FC236}">
                <a16:creationId xmlns:a16="http://schemas.microsoft.com/office/drawing/2014/main" id="{3AA416C6-C331-440C-BD89-1B5EF9D45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95785" y="3907259"/>
            <a:ext cx="541551" cy="5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0" descr="https://i.pinimg.com/564x/9f/96/6c/9f966c3ee850405769630d2616cf2c42.jpg">
            <a:extLst>
              <a:ext uri="{FF2B5EF4-FFF2-40B4-BE49-F238E27FC236}">
                <a16:creationId xmlns:a16="http://schemas.microsoft.com/office/drawing/2014/main" id="{E1900326-7B7D-4BDA-9566-4E62FDD4C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2193" y="4560039"/>
            <a:ext cx="541551" cy="5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993FCBDC-F9B4-440A-9F12-A55A241D64BC}"/>
              </a:ext>
            </a:extLst>
          </p:cNvPr>
          <p:cNvSpPr/>
          <p:nvPr/>
        </p:nvSpPr>
        <p:spPr>
          <a:xfrm>
            <a:off x="118299" y="1114778"/>
            <a:ext cx="1304925" cy="130492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8795271-7F64-43AA-B57C-BB6C502DF1C7}"/>
              </a:ext>
            </a:extLst>
          </p:cNvPr>
          <p:cNvSpPr/>
          <p:nvPr/>
        </p:nvSpPr>
        <p:spPr>
          <a:xfrm>
            <a:off x="1517558" y="1114778"/>
            <a:ext cx="1304925" cy="130492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A821A2-E0DA-4A28-AABC-69029E92478F}"/>
              </a:ext>
            </a:extLst>
          </p:cNvPr>
          <p:cNvSpPr/>
          <p:nvPr/>
        </p:nvSpPr>
        <p:spPr>
          <a:xfrm>
            <a:off x="2911982" y="1114778"/>
            <a:ext cx="1304925" cy="1304925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0507385-85C9-40B0-B59C-C1E3C8D2B7BB}"/>
              </a:ext>
            </a:extLst>
          </p:cNvPr>
          <p:cNvSpPr/>
          <p:nvPr/>
        </p:nvSpPr>
        <p:spPr>
          <a:xfrm>
            <a:off x="4311241" y="1114778"/>
            <a:ext cx="1304925" cy="1304925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763F607-24BC-425E-895D-F6C24DA7B00E}"/>
              </a:ext>
            </a:extLst>
          </p:cNvPr>
          <p:cNvSpPr/>
          <p:nvPr/>
        </p:nvSpPr>
        <p:spPr>
          <a:xfrm>
            <a:off x="118299" y="2504525"/>
            <a:ext cx="1304925" cy="1304925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75A2AAB-D5DF-4F90-BB23-487A3DAB9B7A}"/>
              </a:ext>
            </a:extLst>
          </p:cNvPr>
          <p:cNvSpPr/>
          <p:nvPr/>
        </p:nvSpPr>
        <p:spPr>
          <a:xfrm>
            <a:off x="1517558" y="2504525"/>
            <a:ext cx="1304925" cy="1304925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F696B4-8768-4F63-B451-6147907E4BC9}"/>
              </a:ext>
            </a:extLst>
          </p:cNvPr>
          <p:cNvSpPr/>
          <p:nvPr/>
        </p:nvSpPr>
        <p:spPr>
          <a:xfrm>
            <a:off x="2911982" y="2504525"/>
            <a:ext cx="1304925" cy="1304925"/>
          </a:xfrm>
          <a:prstGeom prst="rect">
            <a:avLst/>
          </a:prstGeom>
          <a:blipFill dpi="0" rotWithShape="1">
            <a:blip r:embed="rId11"/>
            <a:srcRect/>
            <a:tile tx="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EFA2F7A-60DB-460F-BB2E-7CDA1D3362FB}"/>
              </a:ext>
            </a:extLst>
          </p:cNvPr>
          <p:cNvSpPr/>
          <p:nvPr/>
        </p:nvSpPr>
        <p:spPr>
          <a:xfrm>
            <a:off x="4311241" y="2504525"/>
            <a:ext cx="1304925" cy="1304925"/>
          </a:xfrm>
          <a:prstGeom prst="rect">
            <a:avLst/>
          </a:prstGeom>
          <a:blipFill dpi="0" rotWithShape="1">
            <a:blip r:embed="rId12"/>
            <a:srcRect/>
            <a:tile tx="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23CE47-2982-4DC6-96E6-81226318DCED}"/>
              </a:ext>
            </a:extLst>
          </p:cNvPr>
          <p:cNvSpPr/>
          <p:nvPr/>
        </p:nvSpPr>
        <p:spPr>
          <a:xfrm>
            <a:off x="118299" y="3894272"/>
            <a:ext cx="1304925" cy="1304925"/>
          </a:xfrm>
          <a:prstGeom prst="rect">
            <a:avLst/>
          </a:prstGeom>
          <a:blipFill dpi="0" rotWithShape="1">
            <a:blip r:embed="rId13"/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BB0F0D-4668-4E77-A8BA-D07BC8684FAB}"/>
              </a:ext>
            </a:extLst>
          </p:cNvPr>
          <p:cNvSpPr/>
          <p:nvPr/>
        </p:nvSpPr>
        <p:spPr>
          <a:xfrm>
            <a:off x="1517558" y="3894272"/>
            <a:ext cx="1304925" cy="1304925"/>
          </a:xfrm>
          <a:prstGeom prst="rect">
            <a:avLst/>
          </a:prstGeom>
          <a:blipFill dpi="0" rotWithShape="1">
            <a:blip r:embed="rId14"/>
            <a:srcRect/>
            <a:tile tx="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1AAC312-1E77-4C78-A52A-CEF383B696AD}"/>
              </a:ext>
            </a:extLst>
          </p:cNvPr>
          <p:cNvSpPr/>
          <p:nvPr/>
        </p:nvSpPr>
        <p:spPr>
          <a:xfrm>
            <a:off x="2911982" y="3894272"/>
            <a:ext cx="1304925" cy="1304925"/>
          </a:xfrm>
          <a:prstGeom prst="rect">
            <a:avLst/>
          </a:prstGeom>
          <a:blipFill dpi="0" rotWithShape="1">
            <a:blip r:embed="rId15"/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2F9997-C477-490A-A6C7-DB09541BB270}"/>
              </a:ext>
            </a:extLst>
          </p:cNvPr>
          <p:cNvSpPr/>
          <p:nvPr/>
        </p:nvSpPr>
        <p:spPr>
          <a:xfrm>
            <a:off x="4311241" y="3894272"/>
            <a:ext cx="1304925" cy="1304925"/>
          </a:xfrm>
          <a:prstGeom prst="rect">
            <a:avLst/>
          </a:prstGeom>
          <a:blipFill dpi="0" rotWithShape="1">
            <a:blip r:embed="rId16"/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DF6BB7-8F5B-4EA9-AFBA-E09E53414D2F}"/>
              </a:ext>
            </a:extLst>
          </p:cNvPr>
          <p:cNvSpPr/>
          <p:nvPr/>
        </p:nvSpPr>
        <p:spPr>
          <a:xfrm>
            <a:off x="7087459" y="3562710"/>
            <a:ext cx="1813168" cy="1772200"/>
          </a:xfrm>
          <a:prstGeom prst="rect">
            <a:avLst/>
          </a:prstGeom>
          <a:blipFill dpi="0" rotWithShape="1">
            <a:blip r:embed="rId17"/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8E28A7-4CFE-4636-B220-34C989CD3F39}"/>
              </a:ext>
            </a:extLst>
          </p:cNvPr>
          <p:cNvSpPr/>
          <p:nvPr/>
        </p:nvSpPr>
        <p:spPr>
          <a:xfrm>
            <a:off x="2747786" y="5368170"/>
            <a:ext cx="1399259" cy="2254212"/>
          </a:xfrm>
          <a:prstGeom prst="rect">
            <a:avLst/>
          </a:prstGeom>
          <a:blipFill dpi="0" rotWithShape="1">
            <a:blip r:embed="rId18"/>
            <a:srcRect/>
            <a:tile tx="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FFC19F-A1C8-44A8-B67B-08B9AE977ACA}"/>
              </a:ext>
            </a:extLst>
          </p:cNvPr>
          <p:cNvSpPr/>
          <p:nvPr/>
        </p:nvSpPr>
        <p:spPr>
          <a:xfrm>
            <a:off x="4311241" y="5284019"/>
            <a:ext cx="1304925" cy="1304925"/>
          </a:xfrm>
          <a:prstGeom prst="rect">
            <a:avLst/>
          </a:prstGeom>
          <a:blipFill dpi="0" rotWithShape="1">
            <a:blip r:embed="rId19"/>
            <a:srcRect/>
            <a:tile tx="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376737-FCC9-47F5-A77D-0F58FE1E191D}"/>
              </a:ext>
            </a:extLst>
          </p:cNvPr>
          <p:cNvSpPr/>
          <p:nvPr/>
        </p:nvSpPr>
        <p:spPr>
          <a:xfrm>
            <a:off x="5710584" y="1114778"/>
            <a:ext cx="1304925" cy="1304925"/>
          </a:xfrm>
          <a:prstGeom prst="rect">
            <a:avLst/>
          </a:prstGeom>
          <a:blipFill dpi="0" rotWithShape="1">
            <a:blip r:embed="rId20"/>
            <a:srcRect/>
            <a:tile tx="0" ty="19050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78A1A2-1533-430F-9DBF-351BC792758B}"/>
              </a:ext>
            </a:extLst>
          </p:cNvPr>
          <p:cNvSpPr/>
          <p:nvPr/>
        </p:nvSpPr>
        <p:spPr>
          <a:xfrm>
            <a:off x="5710584" y="2504525"/>
            <a:ext cx="1304925" cy="1304925"/>
          </a:xfrm>
          <a:prstGeom prst="rect">
            <a:avLst/>
          </a:prstGeom>
          <a:blipFill dpi="0" rotWithShape="1">
            <a:blip r:embed="rId21"/>
            <a:srcRect/>
            <a:tile tx="0" ty="0" sx="80000" sy="8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0DC7D0-3116-4FA1-9C8A-BBEF3ADDEAE2}"/>
              </a:ext>
            </a:extLst>
          </p:cNvPr>
          <p:cNvSpPr/>
          <p:nvPr/>
        </p:nvSpPr>
        <p:spPr>
          <a:xfrm>
            <a:off x="5710584" y="3894272"/>
            <a:ext cx="1304925" cy="1304925"/>
          </a:xfrm>
          <a:prstGeom prst="rect">
            <a:avLst/>
          </a:prstGeom>
          <a:blipFill dpi="0" rotWithShape="1">
            <a:blip r:embed="rId22"/>
            <a:srcRect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6" name="Picture 50" descr="포함된 이미지: ">
            <a:extLst>
              <a:ext uri="{FF2B5EF4-FFF2-40B4-BE49-F238E27FC236}">
                <a16:creationId xmlns:a16="http://schemas.microsoft.com/office/drawing/2014/main" id="{9319E398-B1FA-4D7E-8D80-C407CB49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927" y="1106156"/>
            <a:ext cx="2388178" cy="23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0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233533"/>
            <a:ext cx="981359" cy="696537"/>
            <a:chOff x="212206" y="329851"/>
            <a:chExt cx="981359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12206" y="329851"/>
              <a:ext cx="981359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캐릭터 비율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46" name="Picture 2" descr="https://upload3.inven.co.kr/upload/2023/03/22/bbs/i15401214091.png?MW=800">
            <a:extLst>
              <a:ext uri="{FF2B5EF4-FFF2-40B4-BE49-F238E27FC236}">
                <a16:creationId xmlns:a16="http://schemas.microsoft.com/office/drawing/2014/main" id="{26423AD4-3AB9-45E5-A037-87F4221A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88" y="1480701"/>
            <a:ext cx="1008350" cy="71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s://upload3.inven.co.kr/upload/2023/01/25/bbs/i14808141386.png?MW=800">
            <a:extLst>
              <a:ext uri="{FF2B5EF4-FFF2-40B4-BE49-F238E27FC236}">
                <a16:creationId xmlns:a16="http://schemas.microsoft.com/office/drawing/2014/main" id="{5CEF618F-49F0-4107-820B-05DED817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52" y="2617317"/>
            <a:ext cx="897222" cy="9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https://upload3.inven.co.kr/upload/2022/03/01/bbs/i15931226273.png?MW=800">
            <a:extLst>
              <a:ext uri="{FF2B5EF4-FFF2-40B4-BE49-F238E27FC236}">
                <a16:creationId xmlns:a16="http://schemas.microsoft.com/office/drawing/2014/main" id="{A196FA38-37A4-4882-8A00-E99332589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123" y="1362998"/>
            <a:ext cx="696602" cy="9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ttps://upload3.inven.co.kr/upload/2023/01/28/bbs/i15994205204.jpg?MW=800">
            <a:extLst>
              <a:ext uri="{FF2B5EF4-FFF2-40B4-BE49-F238E27FC236}">
                <a16:creationId xmlns:a16="http://schemas.microsoft.com/office/drawing/2014/main" id="{4D559055-2ED9-45F0-8B6A-E1B258B2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94" y="2522183"/>
            <a:ext cx="843233" cy="9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s://upload3.inven.co.kr/upload/2021/06/30/bbs/i13575995394.png?MW=800">
            <a:extLst>
              <a:ext uri="{FF2B5EF4-FFF2-40B4-BE49-F238E27FC236}">
                <a16:creationId xmlns:a16="http://schemas.microsoft.com/office/drawing/2014/main" id="{02CF7192-11A5-4D73-869F-1E340B71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1209062"/>
            <a:ext cx="940497" cy="9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https://upload3.inven.co.kr/upload/2021/07/21/bbs/i15416749945.png?MW=800">
            <a:extLst>
              <a:ext uri="{FF2B5EF4-FFF2-40B4-BE49-F238E27FC236}">
                <a16:creationId xmlns:a16="http://schemas.microsoft.com/office/drawing/2014/main" id="{E867874C-0AA2-4F7E-99CD-58824DC5A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49" y="2620760"/>
            <a:ext cx="1008349" cy="77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https://upload3.inven.co.kr/upload/2022/02/28/bbs/i13215605824.jpg?MW=800">
            <a:extLst>
              <a:ext uri="{FF2B5EF4-FFF2-40B4-BE49-F238E27FC236}">
                <a16:creationId xmlns:a16="http://schemas.microsoft.com/office/drawing/2014/main" id="{F05AF120-649F-4926-ACBE-C28FD241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808" y="2546158"/>
            <a:ext cx="680426" cy="9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6" descr="https://upload3.inven.co.kr/upload/2021/06/30/bbs/i16588661133.png?MW=800">
            <a:extLst>
              <a:ext uri="{FF2B5EF4-FFF2-40B4-BE49-F238E27FC236}">
                <a16:creationId xmlns:a16="http://schemas.microsoft.com/office/drawing/2014/main" id="{37EAF750-228F-4954-9A8E-4C7EEBB01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63" y="2474246"/>
            <a:ext cx="1008351" cy="88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F9B685B-33C8-4E19-9B99-3FF22B8677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9050" y="1338778"/>
            <a:ext cx="877264" cy="90751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94D7761-4CCE-4FC6-B250-C873BA3778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9605" y="2485893"/>
            <a:ext cx="988183" cy="90751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58422FF-6537-4F1B-8163-0DB70ADB95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0648" y="1287854"/>
            <a:ext cx="1055616" cy="90751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5819E9AD-DFF6-4037-8FC5-AE3D78F9A0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80520" y="1361963"/>
            <a:ext cx="602490" cy="765086"/>
          </a:xfrm>
          <a:prstGeom prst="rect">
            <a:avLst/>
          </a:prstGeom>
        </p:spPr>
      </p:pic>
      <p:pic>
        <p:nvPicPr>
          <p:cNvPr id="93" name="Picture 40" descr="https://d3kxs6kpbh59hp.cloudfront.net/community/COMMUNITY/95b4d209c8fe4b3383ce370e47631470/8968ac8f15bd4ffb8edf0c3eed4348b0_1642233699.png">
            <a:extLst>
              <a:ext uri="{FF2B5EF4-FFF2-40B4-BE49-F238E27FC236}">
                <a16:creationId xmlns:a16="http://schemas.microsoft.com/office/drawing/2014/main" id="{A5FE250D-7079-411E-B3C9-74C04786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56" y="2348699"/>
            <a:ext cx="705379" cy="7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2" descr="로스트아크] 상시공유▷ 마른 장미 도화가 커마 공유 : 네이버 블로그">
            <a:extLst>
              <a:ext uri="{FF2B5EF4-FFF2-40B4-BE49-F238E27FC236}">
                <a16:creationId xmlns:a16="http://schemas.microsoft.com/office/drawing/2014/main" id="{8AD0B88F-0D56-4F63-A7E6-601F9FA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748" y="1322099"/>
            <a:ext cx="873759" cy="81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B3AA37D-9036-4122-B537-ABFA790E26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95734" y="1209062"/>
            <a:ext cx="948663" cy="819149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42A12D0E-F3AD-46E2-936D-82A02E0EB0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94902" y="2308793"/>
            <a:ext cx="769978" cy="771200"/>
          </a:xfrm>
          <a:prstGeom prst="rect">
            <a:avLst/>
          </a:prstGeom>
        </p:spPr>
      </p:pic>
      <p:pic>
        <p:nvPicPr>
          <p:cNvPr id="98" name="Picture 52" descr="Aerith">
            <a:extLst>
              <a:ext uri="{FF2B5EF4-FFF2-40B4-BE49-F238E27FC236}">
                <a16:creationId xmlns:a16="http://schemas.microsoft.com/office/drawing/2014/main" id="{9E155BCD-8C38-4020-9B64-18695D15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018" y="5485036"/>
            <a:ext cx="1186268" cy="17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54" descr="Aloy Horizon zero dawn -3D handpainted-">
            <a:extLst>
              <a:ext uri="{FF2B5EF4-FFF2-40B4-BE49-F238E27FC236}">
                <a16:creationId xmlns:a16="http://schemas.microsoft.com/office/drawing/2014/main" id="{A045D56E-6F09-497B-B11B-F56E6DEF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63" y="5464696"/>
            <a:ext cx="1959248" cy="171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58" descr="Gambit">
            <a:extLst>
              <a:ext uri="{FF2B5EF4-FFF2-40B4-BE49-F238E27FC236}">
                <a16:creationId xmlns:a16="http://schemas.microsoft.com/office/drawing/2014/main" id="{9E434BBA-8FA3-446B-A5E8-5DF15DBC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91" y="5464696"/>
            <a:ext cx="1619804" cy="171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60" descr="3D_Girl face_handpainted">
            <a:extLst>
              <a:ext uri="{FF2B5EF4-FFF2-40B4-BE49-F238E27FC236}">
                <a16:creationId xmlns:a16="http://schemas.microsoft.com/office/drawing/2014/main" id="{76E600FE-0FDD-4047-B74C-BB52DA6A2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2" y="5464696"/>
            <a:ext cx="1459411" cy="17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4" descr="3D Lowpoly_Girl face (study) ">
            <a:extLst>
              <a:ext uri="{FF2B5EF4-FFF2-40B4-BE49-F238E27FC236}">
                <a16:creationId xmlns:a16="http://schemas.microsoft.com/office/drawing/2014/main" id="{8DC297CD-C892-4E3A-AC6D-564B315C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78" y="5465646"/>
            <a:ext cx="1251775" cy="171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6" descr="https://cdnb.artstation.com/p/assets/images/images/068/227/391/4k/joker-y-2.jpg?1697293626">
            <a:extLst>
              <a:ext uri="{FF2B5EF4-FFF2-40B4-BE49-F238E27FC236}">
                <a16:creationId xmlns:a16="http://schemas.microsoft.com/office/drawing/2014/main" id="{45BFAF00-9410-4212-A899-E42A68A6A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981" y="5481078"/>
            <a:ext cx="1531269" cy="171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171B1-FA0F-4452-BCB7-919F9C44DE8C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>
            <a:off x="1079176" y="5234656"/>
            <a:ext cx="9335905" cy="0"/>
          </a:xfrm>
          <a:prstGeom prst="straightConnector1">
            <a:avLst/>
          </a:prstGeom>
          <a:ln w="15875">
            <a:solidFill>
              <a:srgbClr val="6A23A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D9C486F-D661-4E90-A68F-05219EC7A13A}"/>
              </a:ext>
            </a:extLst>
          </p:cNvPr>
          <p:cNvSpPr txBox="1"/>
          <p:nvPr/>
        </p:nvSpPr>
        <p:spPr>
          <a:xfrm>
            <a:off x="195601" y="5019212"/>
            <a:ext cx="883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6A23A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눈매 올라감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4259335-0BB8-4BE9-92E6-5FD1557AFFA2}"/>
              </a:ext>
            </a:extLst>
          </p:cNvPr>
          <p:cNvSpPr txBox="1"/>
          <p:nvPr/>
        </p:nvSpPr>
        <p:spPr>
          <a:xfrm>
            <a:off x="10415081" y="5019212"/>
            <a:ext cx="883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6A23A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눈매 </a:t>
            </a:r>
            <a:r>
              <a:rPr lang="ko-KR" altLang="en-US" sz="1100" dirty="0" err="1">
                <a:solidFill>
                  <a:srgbClr val="6A23A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내려감</a:t>
            </a:r>
            <a:endParaRPr lang="ko-KR" altLang="en-US" sz="1100" dirty="0">
              <a:solidFill>
                <a:srgbClr val="6A23A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48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4703247" y="3677991"/>
            <a:ext cx="5602816" cy="11063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b="0" dirty="0"/>
              <a:t>헤어스타일 </a:t>
            </a:r>
            <a:r>
              <a:rPr lang="en-US" altLang="ko-KR" b="0" dirty="0"/>
              <a:t>/ </a:t>
            </a:r>
            <a:r>
              <a:rPr lang="ko-KR" altLang="en-US" b="0" dirty="0"/>
              <a:t>악세서리</a:t>
            </a:r>
            <a:endParaRPr lang="en-US" altLang="ko-KR" b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08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9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07591" y="262358"/>
            <a:ext cx="1433406" cy="701470"/>
            <a:chOff x="310033" y="358676"/>
            <a:chExt cx="1433406" cy="70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10033" y="363609"/>
              <a:ext cx="1433406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다양한 헤어스타일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1D1AB06-E20C-4137-88A5-89C73FC18BFC}"/>
              </a:ext>
            </a:extLst>
          </p:cNvPr>
          <p:cNvGrpSpPr/>
          <p:nvPr/>
        </p:nvGrpSpPr>
        <p:grpSpPr>
          <a:xfrm>
            <a:off x="674876" y="1437968"/>
            <a:ext cx="7634843" cy="5458132"/>
            <a:chOff x="416584" y="375141"/>
            <a:chExt cx="5243964" cy="3571680"/>
          </a:xfrm>
        </p:grpSpPr>
        <p:pic>
          <p:nvPicPr>
            <p:cNvPr id="33" name="Picture 2" descr="다양한 헤어">
              <a:extLst>
                <a:ext uri="{FF2B5EF4-FFF2-40B4-BE49-F238E27FC236}">
                  <a16:creationId xmlns:a16="http://schemas.microsoft.com/office/drawing/2014/main" id="{B5BED285-636A-4C95-A47D-666355DE4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84" y="375142"/>
              <a:ext cx="1721440" cy="172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다양한 헤어">
              <a:extLst>
                <a:ext uri="{FF2B5EF4-FFF2-40B4-BE49-F238E27FC236}">
                  <a16:creationId xmlns:a16="http://schemas.microsoft.com/office/drawing/2014/main" id="{2906D18F-284A-469D-979D-854FD8452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754" y="375141"/>
              <a:ext cx="1721440" cy="172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다양한 헤어">
              <a:extLst>
                <a:ext uri="{FF2B5EF4-FFF2-40B4-BE49-F238E27FC236}">
                  <a16:creationId xmlns:a16="http://schemas.microsoft.com/office/drawing/2014/main" id="{FFE13AEB-7AFB-4E8C-BB17-66DF1B84E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84" y="2225381"/>
              <a:ext cx="1721440" cy="172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다양한 헤어">
              <a:extLst>
                <a:ext uri="{FF2B5EF4-FFF2-40B4-BE49-F238E27FC236}">
                  <a16:creationId xmlns:a16="http://schemas.microsoft.com/office/drawing/2014/main" id="{863DF507-2740-4054-A299-42601A9F7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753" y="2225380"/>
              <a:ext cx="1721440" cy="172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다양한 헤어">
              <a:extLst>
                <a:ext uri="{FF2B5EF4-FFF2-40B4-BE49-F238E27FC236}">
                  <a16:creationId xmlns:a16="http://schemas.microsoft.com/office/drawing/2014/main" id="{F0926EDA-4E6C-422E-8335-15DC93F71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398" y="1022375"/>
              <a:ext cx="1591150" cy="15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037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11417</TotalTime>
  <Words>199</Words>
  <Application>Microsoft Office PowerPoint</Application>
  <PresentationFormat>사용자 지정</PresentationFormat>
  <Paragraphs>68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넥슨Lv2고딕</vt:lpstr>
      <vt:lpstr>G마켓 산스 TTF Bold</vt:lpstr>
      <vt:lpstr>넥슨Lv2고딕 Light</vt:lpstr>
      <vt:lpstr>나눔스퀘어 네오 Regular</vt:lpstr>
      <vt:lpstr>Century</vt:lpstr>
      <vt:lpstr>Arial</vt:lpstr>
      <vt:lpstr>넥슨Lv2고딕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519</cp:revision>
  <dcterms:created xsi:type="dcterms:W3CDTF">2021-11-10T06:22:07Z</dcterms:created>
  <dcterms:modified xsi:type="dcterms:W3CDTF">2024-01-23T09:05:30Z</dcterms:modified>
</cp:coreProperties>
</file>